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64"/>
  </p:normalViewPr>
  <p:slideViewPr>
    <p:cSldViewPr snapToGrid="0" snapToObjects="1">
      <p:cViewPr varScale="1">
        <p:scale>
          <a:sx n="122" d="100"/>
          <a:sy n="122" d="100"/>
        </p:scale>
        <p:origin x="11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CFBF93-6647-6540-8F00-E562477062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CASE STUDY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AB7EA03-E9DA-AA42-BA47-A5103CF30B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DR RAHUL CHAKRABARTI, FRANZCO</a:t>
            </a:r>
          </a:p>
          <a:p>
            <a:r>
              <a:rPr lang="en-US" dirty="0"/>
              <a:t>NEURO-OPHTHALMOLOGY</a:t>
            </a:r>
          </a:p>
          <a:p>
            <a:r>
              <a:rPr lang="en-US" dirty="0"/>
              <a:t>EARLY CAREER OPTOMETRY SESSION, 29</a:t>
            </a:r>
            <a:r>
              <a:rPr lang="en-US" baseline="30000" dirty="0"/>
              <a:t>TH</a:t>
            </a:r>
            <a:r>
              <a:rPr lang="en-US" dirty="0"/>
              <a:t> NOVEMBER, 2021</a:t>
            </a:r>
          </a:p>
        </p:txBody>
      </p:sp>
    </p:spTree>
    <p:extLst>
      <p:ext uri="{BB962C8B-B14F-4D97-AF65-F5344CB8AC3E}">
        <p14:creationId xmlns:p14="http://schemas.microsoft.com/office/powerpoint/2010/main" val="63675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A14537-ADD3-254C-BF63-7877B0EE2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PRESENTING COMPLAINT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502352E-2D65-5F42-9AAF-343ED7C4D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61 </a:t>
            </a:r>
            <a:r>
              <a:rPr lang="en-US" dirty="0" err="1"/>
              <a:t>yo</a:t>
            </a:r>
            <a:r>
              <a:rPr lang="en-US" dirty="0"/>
              <a:t> female</a:t>
            </a:r>
          </a:p>
          <a:p>
            <a:r>
              <a:rPr lang="en-US" dirty="0"/>
              <a:t>3 day history of pain behind right eye</a:t>
            </a:r>
          </a:p>
          <a:p>
            <a:r>
              <a:rPr lang="en-US" dirty="0"/>
              <a:t>Constant, dull ache, radiation to the jaw</a:t>
            </a:r>
          </a:p>
          <a:p>
            <a:r>
              <a:rPr lang="en-US" dirty="0"/>
              <a:t>No aggravating or alleviating factors</a:t>
            </a:r>
          </a:p>
          <a:p>
            <a:r>
              <a:rPr lang="en-US" dirty="0"/>
              <a:t>Had a slipped from a chair landing on head + neck in the week prior, no loss of consciousness</a:t>
            </a:r>
          </a:p>
          <a:p>
            <a:r>
              <a:rPr lang="en-US" dirty="0"/>
              <a:t>No trauma / chiropractic treatment</a:t>
            </a:r>
          </a:p>
          <a:p>
            <a:r>
              <a:rPr lang="en-US" dirty="0"/>
              <a:t>Past ophthalmic history: reading glasses only</a:t>
            </a:r>
          </a:p>
          <a:p>
            <a:r>
              <a:rPr lang="en-US" dirty="0"/>
              <a:t>Medical history: high cholesterol (controlled with a tablet)</a:t>
            </a:r>
          </a:p>
          <a:p>
            <a:r>
              <a:rPr lang="en-US" dirty="0"/>
              <a:t>Nil allergies</a:t>
            </a:r>
          </a:p>
          <a:p>
            <a:r>
              <a:rPr lang="en-US" dirty="0"/>
              <a:t>Social history: non smoker, nil alcohol</a:t>
            </a:r>
          </a:p>
        </p:txBody>
      </p:sp>
    </p:spTree>
    <p:extLst>
      <p:ext uri="{BB962C8B-B14F-4D97-AF65-F5344CB8AC3E}">
        <p14:creationId xmlns:p14="http://schemas.microsoft.com/office/powerpoint/2010/main" val="3361994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35C3D674-3D59-4E93-80CA-0C0A9095E81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C884B8F8-FDC9-498B-9960-5D7260AFCB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1453896" y="1847088"/>
            <a:ext cx="41773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859853-8706-8046-BECF-6B6AA2F31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511" cy="1049235"/>
          </a:xfrm>
        </p:spPr>
        <p:txBody>
          <a:bodyPr>
            <a:normAutofit/>
          </a:bodyPr>
          <a:lstStyle/>
          <a:p>
            <a:r>
              <a:rPr lang="en-US" dirty="0"/>
              <a:t>examination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EF2A81E1-BCBE-426B-8C09-33274E6940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85ED215-539C-584F-8C72-5917C27DC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4172212" cy="34506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VA OD 6/6 OS 6/12 (no improvement with pinhole)</a:t>
            </a:r>
          </a:p>
          <a:p>
            <a:r>
              <a:rPr lang="en-US" dirty="0"/>
              <a:t>IOP 17 A 18</a:t>
            </a:r>
          </a:p>
          <a:p>
            <a:r>
              <a:rPr lang="en-US" dirty="0"/>
              <a:t>Ocular motility: full</a:t>
            </a:r>
          </a:p>
          <a:p>
            <a:r>
              <a:rPr lang="en-US" dirty="0"/>
              <a:t>Slit lamp exam – normal anterior and posterior segment. Normal discs.</a:t>
            </a:r>
          </a:p>
          <a:p>
            <a:r>
              <a:rPr lang="en-US" dirty="0"/>
              <a:t>Pupils (see photo)</a:t>
            </a:r>
          </a:p>
        </p:txBody>
      </p:sp>
      <p:pic>
        <p:nvPicPr>
          <p:cNvPr id="5" name="Picture 4" descr="Close up of a person's eyes&#10;&#10;Description automatically generated with medium confidence">
            <a:extLst>
              <a:ext uri="{FF2B5EF4-FFF2-40B4-BE49-F238E27FC236}">
                <a16:creationId xmlns="" xmlns:a16="http://schemas.microsoft.com/office/drawing/2014/main" id="{CF32F50E-7871-4642-960C-219176EBA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1" y="1523820"/>
            <a:ext cx="4960442" cy="322428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39D1DDD4-5BB3-45BA-B9B3-06B62299AD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A24DAE64-2302-42EA-8239-F2F0775CA5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141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697C91-07A7-A543-A3AE-712404295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B1E6C48-15B3-AC46-89FF-C75277158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your diagnosis?</a:t>
            </a:r>
          </a:p>
          <a:p>
            <a:r>
              <a:rPr lang="en-US" dirty="0"/>
              <a:t>What are your differentials, and why?</a:t>
            </a:r>
          </a:p>
          <a:p>
            <a:r>
              <a:rPr lang="en-US" dirty="0"/>
              <a:t>If this patient came into your daily clinic, how would you manage them?</a:t>
            </a:r>
          </a:p>
          <a:p>
            <a:pPr lvl="1"/>
            <a:r>
              <a:rPr lang="en-US" dirty="0"/>
              <a:t>Further history</a:t>
            </a:r>
          </a:p>
          <a:p>
            <a:pPr lvl="1"/>
            <a:r>
              <a:rPr lang="en-US" dirty="0"/>
              <a:t>Further examination / in-clinic tests</a:t>
            </a:r>
          </a:p>
          <a:p>
            <a:pPr lvl="1"/>
            <a:r>
              <a:rPr lang="en-US" dirty="0"/>
              <a:t>Referral (if necessary, urgency of that and why?)</a:t>
            </a:r>
          </a:p>
        </p:txBody>
      </p:sp>
    </p:spTree>
    <p:extLst>
      <p:ext uri="{BB962C8B-B14F-4D97-AF65-F5344CB8AC3E}">
        <p14:creationId xmlns:p14="http://schemas.microsoft.com/office/powerpoint/2010/main" val="171089323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21</TotalTime>
  <Words>183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CASE STUDY 1</vt:lpstr>
      <vt:lpstr>PRESENTING COMPLAINT</vt:lpstr>
      <vt:lpstr>examination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 1</dc:title>
  <dc:creator>Rahul Chakrabarti</dc:creator>
  <cp:lastModifiedBy>Lisa Busuttil</cp:lastModifiedBy>
  <cp:revision>15</cp:revision>
  <cp:lastPrinted>2021-11-29T02:01:41Z</cp:lastPrinted>
  <dcterms:created xsi:type="dcterms:W3CDTF">2021-11-28T21:21:39Z</dcterms:created>
  <dcterms:modified xsi:type="dcterms:W3CDTF">2021-11-29T02:27:30Z</dcterms:modified>
</cp:coreProperties>
</file>